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3" r:id="rId2"/>
  </p:sldMasterIdLst>
  <p:notesMasterIdLst>
    <p:notesMasterId r:id="rId4"/>
  </p:notesMasterIdLst>
  <p:sldIdLst>
    <p:sldId id="256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22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3F387E-4A8E-4F53-90DE-CF9DC0681E0B}" type="datetimeFigureOut">
              <a:rPr lang="en-US" smtClean="0"/>
              <a:t>1/3/2008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496F2B-B44E-4F9F-8031-D582625D431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EC55D43-8360-4949-9AF6-49614042A7D0}" type="datetimeFigureOut">
              <a:rPr lang="en-US" smtClean="0"/>
              <a:t>1/3/2008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83B9178-B87A-4F04-AAE9-AE809C7540A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FEC55D43-8360-4949-9AF6-49614042A7D0}" type="datetimeFigureOut">
              <a:rPr lang="en-US" smtClean="0"/>
              <a:t>1/3/2008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083B9178-B87A-4F04-AAE9-AE809C7540A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dirty="0" smtClean="0"/>
              <a:t>This is the new layout added to test slide master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C55D43-8360-4949-9AF6-49614042A7D0}" type="datetimeFigureOut">
              <a:rPr lang="en-US" smtClean="0"/>
              <a:t>1/3/2008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Adding Footer Text to test the Slide Master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B9178-B87A-4F04-AAE9-AE809C7540A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C3224-5F25-493D-ADFA-DFDA577AB7C1}" type="datetimeFigureOut">
              <a:rPr lang="en-US" smtClean="0"/>
              <a:t>1/3/2008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20C901-8010-4E9D-9529-E8BB8CC8C5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C3224-5F25-493D-ADFA-DFDA577AB7C1}" type="datetimeFigureOut">
              <a:rPr lang="en-US" smtClean="0"/>
              <a:t>1/3/2008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20C901-8010-4E9D-9529-E8BB8CC8C5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C3224-5F25-493D-ADFA-DFDA577AB7C1}" type="datetimeFigureOut">
              <a:rPr lang="en-US" smtClean="0"/>
              <a:t>1/3/2008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20C901-8010-4E9D-9529-E8BB8CC8C5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C3224-5F25-493D-ADFA-DFDA577AB7C1}" type="datetimeFigureOut">
              <a:rPr lang="en-US" smtClean="0"/>
              <a:t>1/3/2008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20C901-8010-4E9D-9529-E8BB8CC8C5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C3224-5F25-493D-ADFA-DFDA577AB7C1}" type="datetimeFigureOut">
              <a:rPr lang="en-US" smtClean="0"/>
              <a:t>1/3/2008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20C901-8010-4E9D-9529-E8BB8CC8C5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C3224-5F25-493D-ADFA-DFDA577AB7C1}" type="datetimeFigureOut">
              <a:rPr lang="en-US" smtClean="0"/>
              <a:t>1/3/2008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20C901-8010-4E9D-9529-E8BB8CC8C5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C3224-5F25-493D-ADFA-DFDA577AB7C1}" type="datetimeFigureOut">
              <a:rPr lang="en-US" smtClean="0"/>
              <a:t>1/3/2008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20C901-8010-4E9D-9529-E8BB8CC8C5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EC55D43-8360-4949-9AF6-49614042A7D0}" type="datetimeFigureOut">
              <a:rPr lang="en-US" smtClean="0"/>
              <a:t>1/3/2008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83B9178-B87A-4F04-AAE9-AE809C7540A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C3224-5F25-493D-ADFA-DFDA577AB7C1}" type="datetimeFigureOut">
              <a:rPr lang="en-US" smtClean="0"/>
              <a:t>1/3/2008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20C901-8010-4E9D-9529-E8BB8CC8C5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C3224-5F25-493D-ADFA-DFDA577AB7C1}" type="datetimeFigureOut">
              <a:rPr lang="en-US" smtClean="0"/>
              <a:t>1/3/2008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20C901-8010-4E9D-9529-E8BB8CC8C5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C3224-5F25-493D-ADFA-DFDA577AB7C1}" type="datetimeFigureOut">
              <a:rPr lang="en-US" smtClean="0"/>
              <a:t>1/3/2008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20C901-8010-4E9D-9529-E8BB8CC8C5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C3224-5F25-493D-ADFA-DFDA577AB7C1}" type="datetimeFigureOut">
              <a:rPr lang="en-US" smtClean="0"/>
              <a:t>1/3/2008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20C901-8010-4E9D-9529-E8BB8CC8C5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FEC55D43-8360-4949-9AF6-49614042A7D0}" type="datetimeFigureOut">
              <a:rPr lang="en-US" smtClean="0"/>
              <a:t>1/3/2008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083B9178-B87A-4F04-AAE9-AE809C7540A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EC55D43-8360-4949-9AF6-49614042A7D0}" type="datetimeFigureOut">
              <a:rPr lang="en-US" smtClean="0"/>
              <a:t>1/3/2008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83B9178-B87A-4F04-AAE9-AE809C7540A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EC55D43-8360-4949-9AF6-49614042A7D0}" type="datetimeFigureOut">
              <a:rPr lang="en-US" smtClean="0"/>
              <a:t>1/3/2008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83B9178-B87A-4F04-AAE9-AE809C7540A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EC55D43-8360-4949-9AF6-49614042A7D0}" type="datetimeFigureOut">
              <a:rPr lang="en-US" smtClean="0"/>
              <a:t>1/3/2008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83B9178-B87A-4F04-AAE9-AE809C7540A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FEC55D43-8360-4949-9AF6-49614042A7D0}" type="datetimeFigureOut">
              <a:rPr lang="en-US" smtClean="0"/>
              <a:t>1/3/2008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83B9178-B87A-4F04-AAE9-AE809C7540A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EC55D43-8360-4949-9AF6-49614042A7D0}" type="datetimeFigureOut">
              <a:rPr lang="en-US" smtClean="0"/>
              <a:t>1/3/2008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83B9178-B87A-4F04-AAE9-AE809C7540A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EC55D43-8360-4949-9AF6-49614042A7D0}" type="datetimeFigureOut">
              <a:rPr lang="en-US" smtClean="0"/>
              <a:t>1/3/2008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83B9178-B87A-4F04-AAE9-AE809C7540A0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audio" Target="../media/audio1.wav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5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FEC55D43-8360-4949-9AF6-49614042A7D0}" type="datetimeFigureOut">
              <a:rPr lang="en-US" smtClean="0"/>
              <a:t>1/3/2008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r>
              <a:rPr lang="en-US" dirty="0" smtClean="0"/>
              <a:t>Adding Footer Text to test the Slide Master</a:t>
            </a:r>
            <a:endParaRPr lang="en-US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083B9178-B87A-4F04-AAE9-AE809C7540A0}" type="slidenum">
              <a:rPr lang="en-US" smtClean="0"/>
              <a:t>‹#›</a:t>
            </a:fld>
            <a:endParaRPr lang="en-US"/>
          </a:p>
        </p:txBody>
      </p:sp>
      <p:sp>
        <p:nvSpPr>
          <p:cNvPr id="8" name="Oval 7"/>
          <p:cNvSpPr/>
          <p:nvPr userDrawn="1"/>
        </p:nvSpPr>
        <p:spPr>
          <a:xfrm>
            <a:off x="6324600" y="1295400"/>
            <a:ext cx="1371600" cy="1066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j0214098.wav">
            <a:hlinkClick r:id="" action="ppaction://media"/>
          </p:cNvPr>
          <p:cNvPicPr>
            <a:picLocks noRot="1" noChangeAspect="1"/>
          </p:cNvPicPr>
          <p:nvPr>
            <a:wavAudioFile r:embed="rId14" name="j0214098.wav"/>
          </p:nvPr>
        </p:nvPicPr>
        <p:blipFill>
          <a:blip r:embed="rId16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11" name="Picture 10" descr="Sunset.jpg"/>
          <p:cNvPicPr>
            <a:picLocks noChangeAspect="1"/>
          </p:cNvPicPr>
          <p:nvPr userDrawn="1"/>
        </p:nvPicPr>
        <p:blipFill>
          <a:blip r:embed="rId17" cstate="print"/>
          <a:stretch>
            <a:fillRect/>
          </a:stretch>
        </p:blipFill>
        <p:spPr>
          <a:xfrm>
            <a:off x="6477000" y="4857750"/>
            <a:ext cx="1905000" cy="1428750"/>
          </a:xfrm>
          <a:prstGeom prst="rect">
            <a:avLst/>
          </a:prstGeom>
        </p:spPr>
      </p:pic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745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0C3224-5F25-493D-ADFA-DFDA577AB7C1}" type="datetimeFigureOut">
              <a:rPr lang="en-US" smtClean="0"/>
              <a:t>1/3/2008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20C901-8010-4E9D-9529-E8BB8CC8C59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124200" y="1752600"/>
            <a:ext cx="480060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Changes made to the Slide Master:</a:t>
            </a:r>
          </a:p>
          <a:p>
            <a:endParaRPr lang="en-US" dirty="0"/>
          </a:p>
          <a:p>
            <a:pPr marL="342900" indent="-342900">
              <a:buAutoNum type="arabicParenR"/>
            </a:pPr>
            <a:r>
              <a:rPr lang="en-US" dirty="0" smtClean="0"/>
              <a:t>Applying theme(</a:t>
            </a:r>
            <a:r>
              <a:rPr lang="en-US" dirty="0" err="1" smtClean="0"/>
              <a:t>Oppulent</a:t>
            </a:r>
            <a:r>
              <a:rPr lang="en-US" dirty="0" smtClean="0"/>
              <a:t>)</a:t>
            </a:r>
          </a:p>
          <a:p>
            <a:pPr marL="342900" indent="-342900">
              <a:buAutoNum type="arabicParenR"/>
            </a:pPr>
            <a:r>
              <a:rPr lang="en-US" dirty="0" smtClean="0"/>
              <a:t>Changing Color Scheme to Apex</a:t>
            </a:r>
          </a:p>
          <a:p>
            <a:pPr marL="342900" indent="-342900">
              <a:buAutoNum type="arabicParenR"/>
            </a:pPr>
            <a:r>
              <a:rPr lang="en-US" dirty="0" smtClean="0"/>
              <a:t>Changing Font Scheme to Verve</a:t>
            </a:r>
          </a:p>
          <a:p>
            <a:pPr marL="342900" indent="-342900">
              <a:buAutoNum type="arabicParenR"/>
            </a:pPr>
            <a:r>
              <a:rPr lang="en-US" dirty="0" smtClean="0"/>
              <a:t>Changing Effects to Paper</a:t>
            </a:r>
          </a:p>
          <a:p>
            <a:pPr marL="342900" indent="-342900">
              <a:buAutoNum type="arabicParenR"/>
            </a:pPr>
            <a:r>
              <a:rPr lang="en-US" dirty="0" smtClean="0"/>
              <a:t>Adding Circular shape</a:t>
            </a:r>
          </a:p>
          <a:p>
            <a:pPr marL="342900" indent="-342900">
              <a:buAutoNum type="arabicParenR"/>
            </a:pPr>
            <a:r>
              <a:rPr lang="en-US" dirty="0" smtClean="0"/>
              <a:t>Adding Picture</a:t>
            </a:r>
          </a:p>
          <a:p>
            <a:pPr marL="342900" indent="-342900">
              <a:buAutoNum type="arabicParenR"/>
            </a:pPr>
            <a:r>
              <a:rPr lang="en-US" dirty="0" smtClean="0"/>
              <a:t>Adding text to the footer</a:t>
            </a:r>
          </a:p>
          <a:p>
            <a:pPr marL="342900" indent="-342900">
              <a:buAutoNum type="arabicParenR"/>
            </a:pPr>
            <a:r>
              <a:rPr lang="en-US" dirty="0" smtClean="0"/>
              <a:t>Adding sound effect</a:t>
            </a:r>
          </a:p>
          <a:p>
            <a:pPr marL="342900" indent="-342900">
              <a:buAutoNum type="arabicParenR"/>
            </a:pPr>
            <a:r>
              <a:rPr lang="en-US" dirty="0" smtClean="0"/>
              <a:t>Changing Background Style to 11</a:t>
            </a:r>
          </a:p>
          <a:p>
            <a:pPr marL="342900" indent="-342900">
              <a:buAutoNum type="arabicParenR"/>
            </a:pPr>
            <a:r>
              <a:rPr lang="en-US" dirty="0" smtClean="0"/>
              <a:t>Removing footers from the Title Slide Layout</a:t>
            </a:r>
          </a:p>
          <a:p>
            <a:pPr marL="342900" indent="-342900">
              <a:buAutoNum type="arabicParenR"/>
            </a:pPr>
            <a:r>
              <a:rPr lang="en-US" dirty="0" smtClean="0"/>
              <a:t>Inserting New custom Layout</a:t>
            </a:r>
          </a:p>
          <a:p>
            <a:pPr marL="342900" indent="-342900">
              <a:buAutoNum type="arabicParenR"/>
            </a:pPr>
            <a:r>
              <a:rPr lang="en-US" dirty="0" smtClean="0"/>
              <a:t>Inserting New </a:t>
            </a:r>
            <a:r>
              <a:rPr lang="en-US" smtClean="0"/>
              <a:t>Slide Master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2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20</TotalTime>
  <Words>57</Words>
  <Application>Microsoft Office PowerPoint</Application>
  <PresentationFormat>On-screen Show (4:3)</PresentationFormat>
  <Paragraphs>14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Opulent</vt:lpstr>
      <vt:lpstr>Custom Design</vt:lpstr>
      <vt:lpstr>Slide 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/>
  <cp:lastModifiedBy/>
  <cp:revision>3</cp:revision>
  <dcterms:created xsi:type="dcterms:W3CDTF">2008-01-03T23:03:51Z</dcterms:created>
  <dcterms:modified xsi:type="dcterms:W3CDTF">2008-01-03T23:24:43Z</dcterms:modified>
</cp:coreProperties>
</file>